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55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AD4DB-48C1-421E-B732-768EC875894F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B5DAE-F624-433A-9BE5-6C7239FE04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52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B5DAE-F624-433A-9BE5-6C7239FE04B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777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B5DAE-F624-433A-9BE5-6C7239FE04B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47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1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25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78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83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0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88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51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96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8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29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09761-9659-487B-8F11-6F4625658FB3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A1CDE-9C9B-4C8D-B7F8-701A46AC6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86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531530" y="5423795"/>
            <a:ext cx="284870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Unterstützung von Fördermaß-nahmen im Breiten- wie auch im Leistungssport!</a:t>
            </a:r>
          </a:p>
          <a:p>
            <a:r>
              <a:rPr lang="de-DE" sz="1400" b="0" i="0" u="none" strike="noStrike" baseline="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____________________________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Förderung von neuen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Jugendabteilungen und Mannschaften in den Sportvereinen!</a:t>
            </a:r>
          </a:p>
          <a:p>
            <a:r>
              <a:rPr lang="de-DE" sz="1400" b="0" i="0" u="none" strike="noStrike" baseline="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____________________________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Förderung von Meisterschaften, wie Dt. Jugend-Meisterschaften und Schulmeisterschaften! </a:t>
            </a:r>
          </a:p>
          <a:p>
            <a:r>
              <a:rPr lang="de-DE" sz="1400" b="0" i="0" u="none" strike="noStrike" baseline="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____________________________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Im Nachwuchsbereich: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Übernahme von Lehrgangskosten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auf Bundesebene!</a:t>
            </a:r>
          </a:p>
          <a:p>
            <a:r>
              <a:rPr lang="de-DE" sz="14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____________________________</a:t>
            </a:r>
            <a:endParaRPr lang="de-DE" sz="1400" b="0" i="0" u="none" strike="noStrike" baseline="0" dirty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Bezuschussung der Internationalen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Jugend-Trainingslager der EFA</a:t>
            </a:r>
          </a:p>
          <a:p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und vieles mehr!</a:t>
            </a:r>
          </a:p>
          <a:p>
            <a:endParaRPr lang="de-DE" b="0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476625" y="5454574"/>
            <a:ext cx="315417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Wenn Du Mitglied im FFKF werden möchtest, wenn Du Fragen hast oder nur spenden möchtest: </a:t>
            </a:r>
          </a:p>
          <a:p>
            <a:b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</a:br>
            <a:r>
              <a:rPr lang="de-DE" sz="1400" b="0" i="0" u="none" strike="noStrike" baseline="0" dirty="0">
                <a:solidFill>
                  <a:srgbClr val="000000"/>
                </a:solidFill>
                <a:latin typeface="+mj-lt"/>
              </a:rPr>
              <a:t>Rufe uns an oder sende uns eine Mail:</a:t>
            </a:r>
          </a:p>
          <a:p>
            <a:pPr algn="just"/>
            <a:r>
              <a:rPr lang="de-DE" sz="1400" dirty="0">
                <a:solidFill>
                  <a:srgbClr val="000000"/>
                </a:solidFill>
                <a:latin typeface="+mj-lt"/>
              </a:rPr>
              <a:t>Mit Deiner Unterstützung fördern wir den Faustballsport in Deutschland!</a:t>
            </a:r>
          </a:p>
          <a:p>
            <a:pPr algn="just"/>
            <a:endParaRPr lang="de-DE" sz="1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endParaRPr lang="de-DE" sz="3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de-DE" sz="1400" b="1" i="0" u="none" strike="noStrike" baseline="0" dirty="0">
                <a:solidFill>
                  <a:srgbClr val="000000"/>
                </a:solidFill>
                <a:latin typeface="+mj-lt"/>
              </a:rPr>
              <a:t>Freundes- und Förderkreis Faustball e.V.</a:t>
            </a:r>
          </a:p>
          <a:p>
            <a:endParaRPr lang="de-DE" sz="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endParaRPr lang="de-DE" sz="1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de-DE" sz="1100" b="0" i="0" u="none" strike="noStrike" baseline="0" dirty="0">
                <a:solidFill>
                  <a:srgbClr val="000000"/>
                </a:solidFill>
                <a:latin typeface="+mj-lt"/>
              </a:rPr>
              <a:t>1. Vorsitzender:</a:t>
            </a:r>
          </a:p>
          <a:p>
            <a:r>
              <a:rPr lang="de-DE" sz="1100" b="0" i="0" u="none" strike="noStrike" baseline="0" dirty="0">
                <a:solidFill>
                  <a:srgbClr val="000000"/>
                </a:solidFill>
                <a:latin typeface="+mj-lt"/>
              </a:rPr>
              <a:t>Arnold von der Pütten             </a:t>
            </a:r>
          </a:p>
          <a:p>
            <a:r>
              <a:rPr lang="de-DE" sz="1100" b="0" i="0" u="none" strike="noStrike" baseline="0" dirty="0">
                <a:solidFill>
                  <a:srgbClr val="000000"/>
                </a:solidFill>
                <a:latin typeface="+mj-lt"/>
              </a:rPr>
              <a:t>Tel. 0 44 86 - 27 48</a:t>
            </a:r>
          </a:p>
          <a:p>
            <a:r>
              <a:rPr lang="de-DE" sz="1100" b="0" i="0" u="none" strike="noStrike" baseline="0" dirty="0">
                <a:solidFill>
                  <a:srgbClr val="000000"/>
                </a:solidFill>
                <a:latin typeface="+mj-lt"/>
              </a:rPr>
              <a:t>a.vonderpuetten@ffkf.de</a:t>
            </a:r>
          </a:p>
          <a:p>
            <a:endParaRPr lang="de-DE" sz="1000" b="1" i="0" u="none" strike="noStrike" baseline="0" dirty="0">
              <a:solidFill>
                <a:srgbClr val="E60000"/>
              </a:solidFill>
              <a:latin typeface="+mj-lt"/>
            </a:endParaRPr>
          </a:p>
          <a:p>
            <a:r>
              <a:rPr lang="de-DE" sz="1100" dirty="0">
                <a:solidFill>
                  <a:srgbClr val="000000"/>
                </a:solidFill>
                <a:latin typeface="+mj-lt"/>
              </a:rPr>
              <a:t>2. Vorsitzender </a:t>
            </a:r>
            <a:r>
              <a:rPr lang="de-DE" sz="1100" b="1" dirty="0">
                <a:solidFill>
                  <a:srgbClr val="000000"/>
                </a:solidFill>
                <a:latin typeface="+mj-lt"/>
              </a:rPr>
              <a:t>&amp;</a:t>
            </a:r>
            <a:r>
              <a:rPr lang="de-DE" sz="1100" dirty="0">
                <a:solidFill>
                  <a:srgbClr val="000000"/>
                </a:solidFill>
                <a:latin typeface="+mj-lt"/>
              </a:rPr>
              <a:t> Geschäftsführung:</a:t>
            </a:r>
          </a:p>
          <a:p>
            <a:r>
              <a:rPr lang="de-DE" sz="1100" dirty="0">
                <a:solidFill>
                  <a:srgbClr val="000000"/>
                </a:solidFill>
                <a:latin typeface="+mj-lt"/>
              </a:rPr>
              <a:t>Jürgen Albrecht</a:t>
            </a:r>
          </a:p>
          <a:p>
            <a:r>
              <a:rPr lang="de-DE" sz="1100" dirty="0">
                <a:solidFill>
                  <a:srgbClr val="000000"/>
                </a:solidFill>
                <a:latin typeface="+mj-lt"/>
              </a:rPr>
              <a:t>Tel. 0162 7067 464</a:t>
            </a:r>
          </a:p>
          <a:p>
            <a:r>
              <a:rPr lang="de-DE" sz="1100" dirty="0">
                <a:solidFill>
                  <a:srgbClr val="000000"/>
                </a:solidFill>
                <a:latin typeface="+mj-lt"/>
              </a:rPr>
              <a:t>j.albrecht@ffkf.de</a:t>
            </a:r>
          </a:p>
          <a:p>
            <a:endParaRPr lang="de-DE" sz="500" b="1" i="0" u="none" strike="noStrike" baseline="0" dirty="0">
              <a:solidFill>
                <a:srgbClr val="E60000"/>
              </a:solidFill>
              <a:latin typeface="+mj-lt"/>
            </a:endParaRPr>
          </a:p>
          <a:p>
            <a:r>
              <a:rPr lang="de-DE" sz="1600" b="1" i="0" u="none" strike="noStrike" baseline="0" dirty="0">
                <a:solidFill>
                  <a:srgbClr val="E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Homepage:  www.ffkf.de</a:t>
            </a:r>
            <a:endParaRPr lang="de-D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15" y="140641"/>
            <a:ext cx="6383972" cy="5144796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531530" y="3427597"/>
            <a:ext cx="2806310" cy="1857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de-DE" sz="1200" b="1" dirty="0">
                <a:solidFill>
                  <a:prstClr val="black"/>
                </a:solidFill>
              </a:rPr>
              <a:t>Der </a:t>
            </a:r>
            <a:r>
              <a:rPr lang="de-DE" sz="1200" b="1" dirty="0">
                <a:solidFill>
                  <a:srgbClr val="FF0000"/>
                </a:solidFill>
              </a:rPr>
              <a:t>FFKF</a:t>
            </a:r>
            <a:r>
              <a:rPr lang="de-DE" sz="1200" b="1" dirty="0">
                <a:solidFill>
                  <a:prstClr val="black"/>
                </a:solidFill>
              </a:rPr>
              <a:t> </a:t>
            </a:r>
            <a:r>
              <a:rPr lang="de-DE" sz="1200" b="1" dirty="0">
                <a:solidFill>
                  <a:srgbClr val="FF0000"/>
                </a:solidFill>
              </a:rPr>
              <a:t>(Freundes- und Förderkreis Faustball e.V.) </a:t>
            </a:r>
            <a:r>
              <a:rPr lang="de-DE" sz="1200" b="1" dirty="0">
                <a:solidFill>
                  <a:prstClr val="black"/>
                </a:solidFill>
              </a:rPr>
              <a:t>ist eine freiwillige</a:t>
            </a:r>
            <a:br>
              <a:rPr lang="de-DE" sz="1200" b="1" dirty="0">
                <a:solidFill>
                  <a:prstClr val="black"/>
                </a:solidFill>
              </a:rPr>
            </a:br>
            <a:r>
              <a:rPr lang="de-DE" sz="1200" b="1" dirty="0">
                <a:solidFill>
                  <a:prstClr val="black"/>
                </a:solidFill>
              </a:rPr>
              <a:t>Fördergemeinschaft zur Unterstützung des Nachwuchs-, Leistungs- und Breitensports im nationalen Faustball. Gut 150 engagierte Mitglieder fördern mit ihren Beiträgen und Spenden zahlreiche Aktionen rund um den Faustballsport.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963518" y="140640"/>
            <a:ext cx="16672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Freundes- und</a:t>
            </a:r>
          </a:p>
          <a:p>
            <a:pPr algn="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Förderkreis                                                              </a:t>
            </a:r>
          </a:p>
          <a:p>
            <a:pPr algn="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Faustball e.V.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227607" y="48307"/>
            <a:ext cx="19611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FFKF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5AF6606-D2D8-FA8D-426C-6F523F7C3E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2384" y="8482518"/>
            <a:ext cx="983286" cy="100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1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128" y="5216821"/>
            <a:ext cx="2621801" cy="145701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05" y="2590434"/>
            <a:ext cx="3010611" cy="200658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63675" y="761087"/>
            <a:ext cx="2065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Wir unterstützen die </a:t>
            </a:r>
          </a:p>
          <a:p>
            <a:r>
              <a:rPr lang="de-DE" sz="1200" dirty="0"/>
              <a:t>Deutschen U18</a:t>
            </a:r>
          </a:p>
          <a:p>
            <a:r>
              <a:rPr lang="de-DE" sz="1200" dirty="0"/>
              <a:t>Nationalmannschaften bei</a:t>
            </a:r>
          </a:p>
          <a:p>
            <a:r>
              <a:rPr lang="de-DE" sz="1200" dirty="0"/>
              <a:t>Ihren nationalen und</a:t>
            </a:r>
          </a:p>
          <a:p>
            <a:r>
              <a:rPr lang="de-DE" sz="1200" dirty="0"/>
              <a:t>internationalen Einsätzen!</a:t>
            </a:r>
          </a:p>
          <a:p>
            <a:r>
              <a:rPr lang="de-DE" sz="1200" dirty="0"/>
              <a:t>(2018 = U18 WM in den USA!)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753" y="223741"/>
            <a:ext cx="2830554" cy="2290151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4251992" y="3332116"/>
            <a:ext cx="167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Der Nachwuchs ist uns wichtig!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0726" y="4883498"/>
            <a:ext cx="35250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Infos zur Mitgliedschaft</a:t>
            </a:r>
          </a:p>
          <a:p>
            <a:pPr algn="just"/>
            <a:r>
              <a:rPr lang="de-DE" sz="1200" dirty="0"/>
              <a:t>In den vielen Jahren unseres Bestehens, (den FFKF gibt es seit 1983), wurden ca. 10.000,-- EUR pro Jahr an Zuschüssen ausgezahlt. Zahlreiche Spielerinnen und Spieler, davon heute viele aktive Nationalspieler</a:t>
            </a:r>
            <a:br>
              <a:rPr lang="de-DE" sz="1200" dirty="0"/>
            </a:br>
            <a:r>
              <a:rPr lang="de-DE" sz="1200" dirty="0"/>
              <a:t>-/innen der A Nationalmannschaften, haben von den Förderungen profitiert.</a:t>
            </a:r>
          </a:p>
          <a:p>
            <a:pPr algn="just"/>
            <a:r>
              <a:rPr lang="de-DE" sz="1200" dirty="0"/>
              <a:t>Ist es u.a. den Förderungen zu verdanken, dass alle möglichen Titel (Europa- und Weltmeisterschaften; Stand 2017) zuletzt von den deutschen Teams gewonnen wurden?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0726" y="7204668"/>
            <a:ext cx="6420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200" dirty="0"/>
              <a:t>Wir arbeiten aktiv weiter, um auch künftig im Breitensport Jugendlichen den Faustballsport nahe zu bringen und den Spielerinnen/Spielern der C-Nationalmannschaften die Teilnahmen an Europa- und Weltmeisterschaften zu ermöglichen.  </a:t>
            </a:r>
          </a:p>
          <a:p>
            <a:pPr algn="just"/>
            <a:r>
              <a:rPr lang="de-DE" sz="1200" dirty="0"/>
              <a:t>Unterstützen Sie uns auf unserem Weg, damit zukünftig der Jugend in unserem Faustballsport weiter eine Chance geboten werden kann, durch unsere Zuschussunterstützung an regionalen und überregionalen Sportereignissen teilzunehmen.</a:t>
            </a:r>
          </a:p>
          <a:p>
            <a:pPr algn="just"/>
            <a:r>
              <a:rPr lang="de-DE" sz="1200" dirty="0"/>
              <a:t>Vielleicht ist auch die / der ein oder andere Nationalspieler/in dabei, die sich daran erinnert, welche tolle Zeit man mit unserer finanziellen Förderung in der C-Nationalmannschaft verbracht hat. Jetzt- nach Abschluss des Studiums oder der Ausbildung, könnte man doch über eine Mitgliedschaft im FFKF nachdenken, oder?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231111" y="9287794"/>
            <a:ext cx="627519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i="0" u="none" strike="noStrike" baseline="0" dirty="0">
                <a:solidFill>
                  <a:srgbClr val="000000"/>
                </a:solidFill>
                <a:latin typeface="+mj-lt"/>
              </a:rPr>
              <a:t>Freundes- und Förderkreis Faustball e.V. </a:t>
            </a:r>
            <a:r>
              <a:rPr lang="de-DE" sz="1200" b="1" i="0" u="none" strike="noStrike" dirty="0">
                <a:solidFill>
                  <a:srgbClr val="000000"/>
                </a:solidFill>
                <a:latin typeface="+mj-lt"/>
              </a:rPr>
              <a:t>           </a:t>
            </a:r>
            <a:r>
              <a:rPr lang="de-DE" sz="1200" dirty="0">
                <a:latin typeface="+mj-lt"/>
              </a:rPr>
              <a:t>  Feldblick 31, 40880 Ratingen</a:t>
            </a:r>
            <a:br>
              <a:rPr lang="de-DE" sz="1200" dirty="0">
                <a:latin typeface="+mj-lt"/>
              </a:rPr>
            </a:br>
            <a:r>
              <a:rPr lang="de-DE" sz="1200" dirty="0">
                <a:latin typeface="+mj-lt"/>
              </a:rPr>
              <a:t>Telefon 0162 7067464           Mail: j.albrecht@ffkf.de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006" y="9347016"/>
            <a:ext cx="175950" cy="179488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5656" y="9339138"/>
            <a:ext cx="175950" cy="179488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3050" y="9518626"/>
            <a:ext cx="175950" cy="17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94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460</Words>
  <Application>Microsoft Office PowerPoint</Application>
  <PresentationFormat>A4-Papier (210 x 297 mm)</PresentationFormat>
  <Paragraphs>54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Albrecht</dc:creator>
  <cp:lastModifiedBy>Jürgen Albrecht</cp:lastModifiedBy>
  <cp:revision>15</cp:revision>
  <dcterms:created xsi:type="dcterms:W3CDTF">2018-03-17T10:06:32Z</dcterms:created>
  <dcterms:modified xsi:type="dcterms:W3CDTF">2025-08-05T16:43:02Z</dcterms:modified>
</cp:coreProperties>
</file>